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80" r:id="rId4"/>
    <p:sldId id="279" r:id="rId5"/>
    <p:sldId id="262" r:id="rId6"/>
    <p:sldId id="278" r:id="rId7"/>
    <p:sldId id="259" r:id="rId8"/>
    <p:sldId id="269" r:id="rId9"/>
    <p:sldId id="277" r:id="rId10"/>
    <p:sldId id="270" r:id="rId11"/>
    <p:sldId id="271" r:id="rId12"/>
    <p:sldId id="272" r:id="rId13"/>
    <p:sldId id="274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34" autoAdjust="0"/>
    <p:restoredTop sz="94660"/>
  </p:normalViewPr>
  <p:slideViewPr>
    <p:cSldViewPr snapToGrid="0">
      <p:cViewPr varScale="1">
        <p:scale>
          <a:sx n="75" d="100"/>
          <a:sy n="75" d="100"/>
        </p:scale>
        <p:origin x="-128" y="-4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Engineering Portfolio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Mini Wadhwani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40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2D AutoCAD Drawings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66" y="1814906"/>
            <a:ext cx="2907098" cy="171118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065" y="1932865"/>
            <a:ext cx="2664137" cy="2165001"/>
          </a:xfrm>
          <a:prstGeom prst="rect">
            <a:avLst/>
          </a:prstGeom>
        </p:spPr>
      </p:pic>
      <p:pic>
        <p:nvPicPr>
          <p:cNvPr id="1026" name="Picture 2" descr="Exercise 1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42" y="3650135"/>
            <a:ext cx="2106122" cy="285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1-17 at 11.18.5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266" y="4254151"/>
            <a:ext cx="2455334" cy="228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0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AutoCAD Drawings</a:t>
            </a:r>
            <a:endParaRPr lang="en-US" dirty="0"/>
          </a:p>
        </p:txBody>
      </p:sp>
      <p:pic>
        <p:nvPicPr>
          <p:cNvPr id="2050" name="Picture 2" descr="3d-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103" y="3799998"/>
            <a:ext cx="3713103" cy="243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847" y="1492443"/>
            <a:ext cx="3374765" cy="244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3d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303" y="1645227"/>
            <a:ext cx="2986088" cy="188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7-01-17 at 11.23.5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665" y="4341279"/>
            <a:ext cx="4250267" cy="1771654"/>
          </a:xfrm>
          <a:prstGeom prst="rect">
            <a:avLst/>
          </a:prstGeom>
        </p:spPr>
      </p:pic>
      <p:pic>
        <p:nvPicPr>
          <p:cNvPr id="4" name="Picture 3" descr="Screen Shot 2017-01-17 at 11.23.51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33" y="1674619"/>
            <a:ext cx="2614084" cy="194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78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87" y="3430906"/>
            <a:ext cx="4027770" cy="28684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3" y="1760048"/>
            <a:ext cx="3155053" cy="3341716"/>
          </a:xfrm>
          <a:prstGeom prst="rect">
            <a:avLst/>
          </a:prstGeom>
        </p:spPr>
      </p:pic>
      <p:pic>
        <p:nvPicPr>
          <p:cNvPr id="3" name="Picture 2" descr="15387558_1849672318653330_1633839583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941" y="970161"/>
            <a:ext cx="3355986" cy="44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78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Miniature Submarine for Underwater Exploration</a:t>
            </a:r>
            <a:endParaRPr lang="en-US" sz="2800" dirty="0"/>
          </a:p>
        </p:txBody>
      </p:sp>
      <p:pic>
        <p:nvPicPr>
          <p:cNvPr id="3" name="Picture 2" descr="15322328_1849672398653322_103028854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40" y="1618539"/>
            <a:ext cx="3344807" cy="2508605"/>
          </a:xfrm>
          <a:prstGeom prst="rect">
            <a:avLst/>
          </a:prstGeom>
        </p:spPr>
      </p:pic>
      <p:pic>
        <p:nvPicPr>
          <p:cNvPr id="4" name="Picture 3" descr="15369700_1849672401986655_1888381692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062" y="1609963"/>
            <a:ext cx="2258981" cy="3011975"/>
          </a:xfrm>
          <a:prstGeom prst="rect">
            <a:avLst/>
          </a:prstGeom>
        </p:spPr>
      </p:pic>
      <p:pic>
        <p:nvPicPr>
          <p:cNvPr id="5" name="Picture 4" descr="15397849_1849672321986663_1456117298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059" y="1717811"/>
            <a:ext cx="3627063" cy="483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4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HeadsUp Tech</a:t>
            </a:r>
            <a:endParaRPr lang="en-US" dirty="0"/>
          </a:p>
        </p:txBody>
      </p:sp>
      <p:pic>
        <p:nvPicPr>
          <p:cNvPr id="3" name="Picture 2" descr="15397613_1849672341986661_116633925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0" y="1538409"/>
            <a:ext cx="1864362" cy="3316079"/>
          </a:xfrm>
          <a:prstGeom prst="rect">
            <a:avLst/>
          </a:prstGeom>
        </p:spPr>
      </p:pic>
      <p:pic>
        <p:nvPicPr>
          <p:cNvPr id="4" name="Picture 3" descr="15397795_1849672355319993_984707112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935" y="1592076"/>
            <a:ext cx="2710525" cy="4818712"/>
          </a:xfrm>
          <a:prstGeom prst="rect">
            <a:avLst/>
          </a:prstGeom>
        </p:spPr>
      </p:pic>
      <p:pic>
        <p:nvPicPr>
          <p:cNvPr id="7" name="Picture 6" descr="15369868_1849672371986658_14684883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248" y="1585861"/>
            <a:ext cx="6457086" cy="48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3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629" y="4165106"/>
            <a:ext cx="3650286" cy="25389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1" y="4714502"/>
            <a:ext cx="3016838" cy="1857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851" y="1438914"/>
            <a:ext cx="4182300" cy="2575949"/>
          </a:xfrm>
          <a:prstGeom prst="rect">
            <a:avLst/>
          </a:prstGeom>
        </p:spPr>
      </p:pic>
      <p:pic>
        <p:nvPicPr>
          <p:cNvPr id="3" name="Picture 2" descr="Screen Shot 2017-01-17 at 11.18.37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32" y="1246229"/>
            <a:ext cx="4165601" cy="317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51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</a:t>
            </a:r>
            <a:endParaRPr lang="en-US" dirty="0"/>
          </a:p>
        </p:txBody>
      </p:sp>
      <p:pic>
        <p:nvPicPr>
          <p:cNvPr id="8" name="Picture 7" descr="Screen Shot 2017-01-17 at 11.16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115" y="1748367"/>
            <a:ext cx="4576681" cy="4279900"/>
          </a:xfrm>
          <a:prstGeom prst="rect">
            <a:avLst/>
          </a:prstGeom>
        </p:spPr>
      </p:pic>
      <p:pic>
        <p:nvPicPr>
          <p:cNvPr id="9" name="Picture 8" descr="Screen Shot 2017-01-17 at 11.16.4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33" y="1860672"/>
            <a:ext cx="5367867" cy="412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60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Bird Feeder</a:t>
            </a:r>
            <a:endParaRPr lang="en-US" dirty="0"/>
          </a:p>
        </p:txBody>
      </p:sp>
      <p:pic>
        <p:nvPicPr>
          <p:cNvPr id="8" name="Picture 7" descr="Screen Shot 2017-01-17 at 11.18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67" y="2036234"/>
            <a:ext cx="4940300" cy="3520988"/>
          </a:xfrm>
          <a:prstGeom prst="rect">
            <a:avLst/>
          </a:prstGeom>
        </p:spPr>
      </p:pic>
      <p:pic>
        <p:nvPicPr>
          <p:cNvPr id="9" name="Picture 8" descr="Screen Shot 2017-01-17 at 11.18.4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66" y="1976968"/>
            <a:ext cx="4749800" cy="360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165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Desk Organizer</a:t>
            </a:r>
            <a:endParaRPr lang="en-US" dirty="0"/>
          </a:p>
        </p:txBody>
      </p:sp>
      <p:pic>
        <p:nvPicPr>
          <p:cNvPr id="5" name="Picture 4" descr="Screen Shot 2017-01-17 at 11.18.2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76" y="1879600"/>
            <a:ext cx="4463640" cy="4193116"/>
          </a:xfrm>
          <a:prstGeom prst="rect">
            <a:avLst/>
          </a:prstGeom>
        </p:spPr>
      </p:pic>
      <p:pic>
        <p:nvPicPr>
          <p:cNvPr id="7" name="Picture 6" descr="Screen Shot 2017-01-17 at 11.18.2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49" y="1905000"/>
            <a:ext cx="4078817" cy="417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2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Arbor Press</a:t>
            </a:r>
            <a:endParaRPr lang="en-US" dirty="0"/>
          </a:p>
        </p:txBody>
      </p:sp>
      <p:pic>
        <p:nvPicPr>
          <p:cNvPr id="1026" name="Picture 2" descr="https://lh5.googleusercontent.com/fOttRwkTDO4g-t0DtzvSzUgcbpG5XJ49ZChKeEnfkPCjpcjzgE1fj_Okqymo2fif4PSdZVXzrivSgS_HeUys01IbZCqw8tZ-o-CN42-ZjImJepGT-cQ4ZhUBP7KwKyg8MYx1KLNzpn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675" y="1913468"/>
            <a:ext cx="4076874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Screen Shot 2017-01-17 at 11.16.2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445" y="1862666"/>
            <a:ext cx="4328826" cy="38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614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15" y="1905000"/>
            <a:ext cx="4736344" cy="377825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042" y="1705495"/>
            <a:ext cx="3360106" cy="46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30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</a:t>
            </a:r>
            <a:endParaRPr lang="en-US" dirty="0"/>
          </a:p>
        </p:txBody>
      </p:sp>
      <p:pic>
        <p:nvPicPr>
          <p:cNvPr id="3" name="Picture 2" descr="Screen Shot 2017-01-17 at 11.16.5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04" y="1388533"/>
            <a:ext cx="9811246" cy="501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39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Picture 4" descr="15369775_1849672335319995_733156125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65" y="2343390"/>
            <a:ext cx="4564547" cy="3423410"/>
          </a:xfrm>
          <a:prstGeom prst="rect">
            <a:avLst/>
          </a:prstGeom>
        </p:spPr>
      </p:pic>
      <p:pic>
        <p:nvPicPr>
          <p:cNvPr id="3" name="Picture 2" descr="IMG_346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21" y="1592074"/>
            <a:ext cx="3694532" cy="49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555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81</TotalTime>
  <Words>31</Words>
  <Application>Microsoft Macintosh PowerPoint</Application>
  <PresentationFormat>Custom</PresentationFormat>
  <Paragraphs>15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Wisp</vt:lpstr>
      <vt:lpstr>Engineering Portfolio</vt:lpstr>
      <vt:lpstr>Lego</vt:lpstr>
      <vt:lpstr>Gear</vt:lpstr>
      <vt:lpstr>Bird Feeder</vt:lpstr>
      <vt:lpstr>Desk Organizer</vt:lpstr>
      <vt:lpstr>Arbor Press</vt:lpstr>
      <vt:lpstr>Clock</vt:lpstr>
      <vt:lpstr>Bridge</vt:lpstr>
      <vt:lpstr>Electronics </vt:lpstr>
      <vt:lpstr>2D AutoCAD Drawings</vt:lpstr>
      <vt:lpstr>3D AutoCAD Drawings</vt:lpstr>
      <vt:lpstr>Initials</vt:lpstr>
      <vt:lpstr>Miniature Submarine for Underwater Exploration</vt:lpstr>
      <vt:lpstr>HeadsUp Tech</vt:lpstr>
    </vt:vector>
  </TitlesOfParts>
  <Company>BCTS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Clock Assembly</dc:title>
  <dc:creator>Wadhwani_Shamini</dc:creator>
  <cp:lastModifiedBy>Mini Wadhwani</cp:lastModifiedBy>
  <cp:revision>23</cp:revision>
  <dcterms:created xsi:type="dcterms:W3CDTF">2016-05-02T18:03:33Z</dcterms:created>
  <dcterms:modified xsi:type="dcterms:W3CDTF">2017-01-17T16:28:55Z</dcterms:modified>
</cp:coreProperties>
</file>